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01" y="-45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72943-FF82-483F-AFD6-F732536B151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1AB30-873C-4998-8579-35BB3A8173C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AB30-873C-4998-8579-35BB3A8173C4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264BB-F92A-400E-BEE1-A700A4524FE3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F62D8-521A-4986-AFF9-C89862D6EEC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192.168.0.49:8000/survey/main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\Downloads\새 폴더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admin\Downloads\새 폴더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 descr="C:\Users\admin\Downloads\새 폴더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 descr="C:\Users\admin\Downloads\새 폴더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C:\Users\admin\Downloads\새 폴더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 descr="C:\Users\admin\Downloads\새 폴더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 descr="C:\Users\admin\Downloads\새 폴더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 descr="C:\Users\admin\Downloads\새 폴더\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 descr="C:\Users\admin\Downloads\새 폴더\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 descr="C:\Users\admin\Downloads\새 폴더\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 descr="C:\Users\admin\Downloads\새 폴더\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19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5" name="Picture 7" descr="C:\Users\admin\Downloads\새 폴더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 descr="C:\Users\admin\Downloads\새 폴더\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 descr="C:\Users\admin\Downloads\새 폴더\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0" name="Picture 2" descr="C:\Users\admin\Downloads\새 폴더\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4" name="Picture 2" descr="C:\Users\admin\Downloads\새 폴더\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4578" name="Picture 2" descr="C:\Users\admin\Downloads\새 폴더\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5602" name="Picture 2" descr="C:\Users\admin\Downloads\새 폴더\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6626" name="Picture 2" descr="C:\Users\admin\Downloads\새 폴더\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7650" name="Picture 2" descr="C:\Users\admin\Downloads\새 폴더\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8674" name="Picture 2" descr="C:\Users\admin\Downloads\새 폴더\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9698" name="Picture 2" descr="C:\Users\admin\Downloads\새 폴더\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29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admin\Downloads\새 폴더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2" name="Picture 2" descr="C:\Users\admin\Downloads\새 폴더\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 descr="C:\Users\admin\Downloads\새 폴더\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 descr="C:\Users\admin\Downloads\새 폴더\3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3794" name="Picture 2" descr="C:\Users\admin\Downloads\새 폴더\3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4818" name="Picture 2" descr="C:\Users\admin\Downloads\새 폴더\3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5842" name="Picture 2" descr="C:\Users\admin\Downloads\새 폴더\3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 descr="C:\Users\admin\Downloads\새 폴더\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7890" name="Picture 2" descr="C:\Users\admin\Downloads\새 폴더\3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8914" name="Picture 2" descr="C:\Users\admin\Downloads\새 폴더\3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9938" name="Picture 2" descr="C:\Users\admin\Downloads\새 폴더\3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39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admin\Downloads\새 폴더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62" name="Picture 2" descr="C:\Users\admin\Downloads\새 폴더\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986" name="Picture 2" descr="C:\Users\admin\Downloads\새 폴더\4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3010" name="Picture 2" descr="C:\Users\admin\Downloads\새 폴더\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4034" name="Picture 2" descr="C:\Users\admin\Downloads\새 폴더\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5058" name="Picture 2" descr="C:\Users\admin\Downloads\새 폴더\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6082" name="Picture 2" descr="C:\Users\admin\Downloads\새 폴더\4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7106" name="Picture 2" descr="C:\Users\admin\Downloads\새 폴더\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8130" name="Picture 2" descr="C:\Users\admin\Downloads\새 폴더\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9154" name="Picture 2" descr="C:\Users\admin\Downloads\새 폴더\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0178" name="Picture 2" descr="C:\Users\admin\Downloads\새 폴더\4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49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admin\Downloads\새 폴더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18186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02" name="Picture 2" descr="C:\Users\admin\Downloads\새 폴더\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2226" name="Picture 2" descr="C:\Users\admin\Downloads\새 폴더\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3250" name="Picture 2" descr="C:\Users\admin\Downloads\새 폴더\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4274" name="Picture 2" descr="C:\Users\admin\Downloads\새 폴더\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5298" name="Picture 2" descr="C:\Users\admin\Downloads\새 폴더\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6322" name="Picture 2" descr="C:\Users\admin\Downloads\새 폴더\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7346" name="Picture 2" descr="C:\Users\admin\Downloads\새 폴더\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8370" name="Picture 2" descr="C:\Users\admin\Downloads\새 폴더\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9394" name="Picture 2" descr="C:\Users\admin\Downloads\새 폴더\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58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0418" name="Picture 2" descr="C:\Users\admin\Downloads\새 폴더\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admin\Downloads\새 폴더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42" name="Picture 2" descr="C:\Users\admin\Downloads\새 폴더\6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2466" name="Picture 2" descr="C:\Users\admin\Downloads\새 폴더\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3490" name="Picture 2" descr="C:\Users\admin\Downloads\새 폴더\6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4514" name="Picture 2" descr="C:\Users\admin\Downloads\새 폴더\6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5538" name="Picture 2" descr="C:\Users\admin\Downloads\새 폴더\6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62" name="Picture 2" descr="C:\Users\admin\Downloads\새 폴더\6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7586" name="Picture 2" descr="C:\Users\admin\Downloads\새 폴더\6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9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8610" name="Picture 2" descr="C:\Users\admin\Downloads\새 폴더\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67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9634" name="Picture 2" descr="C:\Users\admin\Downloads\새 폴더\68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58" name="Picture 2" descr="C:\Users\admin\Downloads\새 폴더\6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:\Users\admin\Downloads\새 폴더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682" name="Picture 2" descr="C:\Users\admin\Downloads\새 폴더\7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 descr="C:\Users\admin\Downloads\새 폴더\7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3730" name="Picture 2" descr="C:\Users\admin\Downloads\새 폴더\7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4754" name="Picture 2" descr="C:\Users\admin\Downloads\새 폴더\7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5778" name="Picture 2" descr="C:\Users\admin\Downloads\새 폴더\7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5143501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74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admin\Downloads\새 폴더\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admin\Downloads\새 폴더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admin\Downloads\새 폴더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6947376" y="4807904"/>
            <a:ext cx="2133600" cy="273844"/>
          </a:xfrm>
        </p:spPr>
        <p:txBody>
          <a:bodyPr/>
          <a:lstStyle/>
          <a:p>
            <a:fld id="{8F2F62D8-521A-4986-AFF9-C89862D6EECB}" type="slidenum">
              <a:rPr lang="ko-KR" altLang="en-US" smtClean="0"/>
              <a:t>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65</Words>
  <Application>Microsoft Office PowerPoint</Application>
  <PresentationFormat>화면 슬라이드 쇼(16:9)</PresentationFormat>
  <Paragraphs>65</Paragraphs>
  <Slides>75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admin</cp:lastModifiedBy>
  <cp:revision>4</cp:revision>
  <dcterms:created xsi:type="dcterms:W3CDTF">2022-08-01T05:13:28Z</dcterms:created>
  <dcterms:modified xsi:type="dcterms:W3CDTF">2022-08-01T05:36:41Z</dcterms:modified>
</cp:coreProperties>
</file>